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0" d="100"/>
          <a:sy n="120" d="100"/>
        </p:scale>
        <p:origin x="1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747FE7-ACED-4770-847E-EAD01EA4B7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67D2B58-FC50-4590-9905-FC32BC8EDF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B845DF5-DAB3-42F4-9F9D-137B440C1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77178-D55A-485E-ABD1-ACC651BBFF8A}" type="datetimeFigureOut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813A660-82C4-464F-8182-B37261952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1FD2523-7F81-40B0-9411-DFFEA31B3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36CB1-3A94-4BD0-B152-9C5213055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3243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DB2AFF-7FBA-49F2-BE67-85D44ED364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58015A0-748C-4D18-A61F-6E0463DD0E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26E0F0F-B3B0-4938-A4B4-D41B4B934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77178-D55A-485E-ABD1-ACC651BBFF8A}" type="datetimeFigureOut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24B7020-94F6-49C3-9D59-1654B2424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7199E33-E370-421D-860A-6CDCB3200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36CB1-3A94-4BD0-B152-9C5213055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315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A61B8FA9-4FCE-4538-92AB-F561000ED39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7D719CB-CE8F-40F5-930F-3DB5699D2A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EB48162-5115-4AAC-AB1E-C5219D8808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77178-D55A-485E-ABD1-ACC651BBFF8A}" type="datetimeFigureOut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E1EB0F4-EEA5-4B2D-B85D-806131948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26B1E2A-1D50-448B-863D-29F02493E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36CB1-3A94-4BD0-B152-9C5213055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226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CBC641-8F5C-495C-9950-60812A99AB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69C17BB-E64E-45C6-8E64-7840EC27A5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7D09A42-42DB-4DBA-A9E0-225AB5C90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77178-D55A-485E-ABD1-ACC651BBFF8A}" type="datetimeFigureOut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8E6528F-B57C-4C8B-967A-F17D69B55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8D53E24-38BC-487E-8EDC-1D9E40565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36CB1-3A94-4BD0-B152-9C5213055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787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9D617F-1205-49D3-A75D-D766165215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BDDD972-AD85-47DB-BB09-68D45629F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5DF6962-7854-4790-BF42-B61CB8BB0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77178-D55A-485E-ABD1-ACC651BBFF8A}" type="datetimeFigureOut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8F34B13-D2C5-48EE-B4A1-2DE69BDBA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6100D7A-3660-4287-A3C7-B16DF38A8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36CB1-3A94-4BD0-B152-9C5213055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3200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954511-E441-47DE-BACE-B87FEFD3CF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C1DE377-C3DF-4C2C-A49A-848718A4C4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9F64ECE-3B30-4E57-8DC8-AD186E4D8C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E47E2AE-4788-4B56-ACF1-F9920B0E5A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77178-D55A-485E-ABD1-ACC651BBFF8A}" type="datetimeFigureOut">
              <a:rPr lang="ru-RU" smtClean="0"/>
              <a:t>20.06.2024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C66AE9A-E319-49BE-ABCA-F541C89D1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78953A6-FD55-4A04-A705-6228E7875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36CB1-3A94-4BD0-B152-9C5213055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103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733BDC-FE0D-4345-ADFE-BB6E9E5148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73417AC-E59B-41F2-8EAC-4F596C9C65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D769E7F-C042-45D5-A63F-54E3FC8A04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999BD02-FE03-4566-90AA-4D6884F612B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6B92062-0E01-4C80-A7EF-A7A6970D3D2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E0E8E8C-E32D-4818-8D90-C03DEA84C9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77178-D55A-485E-ABD1-ACC651BBFF8A}" type="datetimeFigureOut">
              <a:rPr lang="ru-RU" smtClean="0"/>
              <a:t>20.06.2024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7161B30-AAF2-4B73-B320-8FB2EA6C0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1F0017B-821B-4370-A116-42A981DA1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36CB1-3A94-4BD0-B152-9C5213055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059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6785E1-CEE2-4274-B0F2-E0BFFC6E3E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0466B9F-62E2-442B-B772-5002EC604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77178-D55A-485E-ABD1-ACC651BBFF8A}" type="datetimeFigureOut">
              <a:rPr lang="ru-RU" smtClean="0"/>
              <a:t>20.06.2024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C3A338F-3BE3-4948-93BC-43C30F9AB1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7F4B4BF-5482-412F-BCE9-21E9B6153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36CB1-3A94-4BD0-B152-9C5213055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7964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2FD498F-1D08-40C6-AF10-68393BE34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77178-D55A-485E-ABD1-ACC651BBFF8A}" type="datetimeFigureOut">
              <a:rPr lang="ru-RU" smtClean="0"/>
              <a:t>20.06.2024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E91D1D7-2EA7-46D2-8B60-778BE43E02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4C7F03F-7190-4AF3-9D3B-514F1FB81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36CB1-3A94-4BD0-B152-9C5213055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192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BE3ED1-5E52-4E11-8AAE-FF788F2096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35CC9F3-3FCE-4E99-8905-665CCA1C23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709A066-3D3F-4E84-8A4C-3D120CC4C0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9EFD6E5-8FC4-42F4-85B3-1BE9E48E2F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77178-D55A-485E-ABD1-ACC651BBFF8A}" type="datetimeFigureOut">
              <a:rPr lang="ru-RU" smtClean="0"/>
              <a:t>20.06.2024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02C01D3-8F8E-4B58-9206-4619ECC3A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5D3F8C5-B494-41E9-8A9D-117DD4E0A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36CB1-3A94-4BD0-B152-9C5213055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3002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C87045-4922-459D-B146-5EDB90243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417E8D5-4953-4BCC-84AE-2C1084EDA9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36A5CB3-F75A-4E42-99CB-0DE1987C6C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F82AE62-2D6E-4FE4-B9A5-4F5381B24A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77178-D55A-485E-ABD1-ACC651BBFF8A}" type="datetimeFigureOut">
              <a:rPr lang="ru-RU" smtClean="0"/>
              <a:t>20.06.2024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6B746B6-05E1-424C-A9E3-147F704419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158DE93-7FC6-403F-95C1-B17D46926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36CB1-3A94-4BD0-B152-9C5213055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4036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E0E55B-4691-4F4A-9E17-6BE7A46352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2081FDC-2678-427E-B61A-81D9066792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62D378A-2F6D-4275-AB15-1DBF3F266E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D77178-D55A-485E-ABD1-ACC651BBFF8A}" type="datetimeFigureOut">
              <a:rPr lang="ru-RU" smtClean="0"/>
              <a:t>20.06.2024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4D45092-75AE-4EEE-A058-B683325E10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262DC82-C8CB-49B6-954E-AA516B425C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D36CB1-3A94-4BD0-B152-9C5213055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9563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75136E-AF4C-4B0B-8003-C2DEB5FB52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88077" y="1602195"/>
            <a:ext cx="8439678" cy="277427"/>
          </a:xfrm>
        </p:spPr>
        <p:txBody>
          <a:bodyPr>
            <a:noAutofit/>
          </a:bodyPr>
          <a:lstStyle/>
          <a:p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Схема дислокации дорожных знаков на въезде в подземный паркинг по адресу: Московская область,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городской округ Котельники, микрорайон Южный, д. 9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44CC98-FC19-4814-963B-808D33184845}"/>
              </a:ext>
            </a:extLst>
          </p:cNvPr>
          <p:cNvSpPr txBox="1"/>
          <p:nvPr/>
        </p:nvSpPr>
        <p:spPr>
          <a:xfrm>
            <a:off x="1849400" y="5929605"/>
            <a:ext cx="275562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3.27 -проектируемый дорожный знак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-проектируемая дорожная стойка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12D47AEE-649C-42DD-8F24-0498D29E178F}"/>
              </a:ext>
            </a:extLst>
          </p:cNvPr>
          <p:cNvCxnSpPr/>
          <p:nvPr/>
        </p:nvCxnSpPr>
        <p:spPr>
          <a:xfrm flipV="1">
            <a:off x="1794808" y="6649181"/>
            <a:ext cx="0" cy="2037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5A69E7A5-564D-45D0-80BE-C7691C5C131B}"/>
              </a:ext>
            </a:extLst>
          </p:cNvPr>
          <p:cNvSpPr txBox="1"/>
          <p:nvPr/>
        </p:nvSpPr>
        <p:spPr>
          <a:xfrm>
            <a:off x="9780104" y="0"/>
            <a:ext cx="249771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</a:t>
            </a:r>
          </a:p>
          <a:p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УТВЕРЖДЕНА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постановлением главы 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городского округа Котельники 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Московской области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 ___</a:t>
            </a:r>
            <a:r>
              <a:rPr lang="ru-RU" sz="1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19.06.2024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__№_</a:t>
            </a:r>
            <a:r>
              <a:rPr lang="ru-RU" sz="1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545-ПГ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_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9A3AC86-1281-4FC8-B332-6DD70117FEC1}"/>
              </a:ext>
            </a:extLst>
          </p:cNvPr>
          <p:cNvSpPr txBox="1"/>
          <p:nvPr/>
        </p:nvSpPr>
        <p:spPr>
          <a:xfrm>
            <a:off x="4832185" y="6372182"/>
            <a:ext cx="26820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8.24 – проектируемый дорожный знак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A3B8734-F981-42EF-8730-4E08262035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290" y="1963533"/>
            <a:ext cx="5139420" cy="415857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0EAEF37-0286-4A24-A603-D598444259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430030">
            <a:off x="4721593" y="5174924"/>
            <a:ext cx="221183" cy="32212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69AEDDD-6A39-4F19-AD34-84946ED9D6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9455767">
            <a:off x="4235387" y="5452375"/>
            <a:ext cx="291249" cy="355972"/>
          </a:xfrm>
          <a:prstGeom prst="rect">
            <a:avLst/>
          </a:prstGeom>
        </p:spPr>
      </p:pic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id="{317E593B-5170-4D7B-9278-F7ECC88371CC}"/>
              </a:ext>
            </a:extLst>
          </p:cNvPr>
          <p:cNvCxnSpPr>
            <a:cxnSpLocks/>
          </p:cNvCxnSpPr>
          <p:nvPr/>
        </p:nvCxnSpPr>
        <p:spPr>
          <a:xfrm flipV="1">
            <a:off x="4391717" y="5420132"/>
            <a:ext cx="65361" cy="5297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Блок-схема: узел 18">
            <a:extLst>
              <a:ext uri="{FF2B5EF4-FFF2-40B4-BE49-F238E27FC236}">
                <a16:creationId xmlns:a16="http://schemas.microsoft.com/office/drawing/2014/main" id="{C1E23DD8-E65B-4177-B58E-07BBA5F37C84}"/>
              </a:ext>
            </a:extLst>
          </p:cNvPr>
          <p:cNvSpPr/>
          <p:nvPr/>
        </p:nvSpPr>
        <p:spPr>
          <a:xfrm>
            <a:off x="4428911" y="5398284"/>
            <a:ext cx="45719" cy="45719"/>
          </a:xfrm>
          <a:prstGeom prst="flowChartConnector">
            <a:avLst/>
          </a:prstGeom>
          <a:solidFill>
            <a:srgbClr val="FF0000"/>
          </a:solidFill>
          <a:ln w="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8" name="Блок-схема: узел 37">
            <a:extLst>
              <a:ext uri="{FF2B5EF4-FFF2-40B4-BE49-F238E27FC236}">
                <a16:creationId xmlns:a16="http://schemas.microsoft.com/office/drawing/2014/main" id="{CC8F2FE0-CE16-4A17-ABF8-CA0CC46330FB}"/>
              </a:ext>
            </a:extLst>
          </p:cNvPr>
          <p:cNvSpPr/>
          <p:nvPr/>
        </p:nvSpPr>
        <p:spPr>
          <a:xfrm>
            <a:off x="4571550" y="5306307"/>
            <a:ext cx="45719" cy="45719"/>
          </a:xfrm>
          <a:prstGeom prst="flowChartConnector">
            <a:avLst/>
          </a:prstGeom>
          <a:solidFill>
            <a:srgbClr val="FF0000"/>
          </a:solidFill>
          <a:ln w="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39" name="Прямая соединительная линия 38">
            <a:extLst>
              <a:ext uri="{FF2B5EF4-FFF2-40B4-BE49-F238E27FC236}">
                <a16:creationId xmlns:a16="http://schemas.microsoft.com/office/drawing/2014/main" id="{A3638D85-8C70-47D2-8B92-8F62D06A18EB}"/>
              </a:ext>
            </a:extLst>
          </p:cNvPr>
          <p:cNvCxnSpPr>
            <a:cxnSpLocks/>
            <a:stCxn id="38" idx="7"/>
          </p:cNvCxnSpPr>
          <p:nvPr/>
        </p:nvCxnSpPr>
        <p:spPr>
          <a:xfrm flipV="1">
            <a:off x="4610574" y="5288096"/>
            <a:ext cx="61034" cy="2490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F72E6A66-D005-44B2-A2A8-41E041EC516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278"/>
          <a:stretch/>
        </p:blipFill>
        <p:spPr>
          <a:xfrm>
            <a:off x="1673581" y="6399943"/>
            <a:ext cx="242454" cy="221475"/>
          </a:xfrm>
          <a:prstGeom prst="rect">
            <a:avLst/>
          </a:prstGeom>
        </p:spPr>
      </p:pic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6E9C32BC-2DAC-40D0-9AA8-B85DEBBEBC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55248" y="6782578"/>
            <a:ext cx="79119" cy="70327"/>
          </a:xfrm>
          <a:prstGeom prst="rect">
            <a:avLst/>
          </a:prstGeom>
        </p:spPr>
      </p:pic>
      <p:pic>
        <p:nvPicPr>
          <p:cNvPr id="45" name="Рисунок 44">
            <a:extLst>
              <a:ext uri="{FF2B5EF4-FFF2-40B4-BE49-F238E27FC236}">
                <a16:creationId xmlns:a16="http://schemas.microsoft.com/office/drawing/2014/main" id="{DAFFE800-4096-433F-BBE1-BD37AA60075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22" b="65128"/>
          <a:stretch/>
        </p:blipFill>
        <p:spPr>
          <a:xfrm rot="10800000">
            <a:off x="4605026" y="6441419"/>
            <a:ext cx="287940" cy="138521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B7EEB50C-AC92-4780-AE58-0D3565263B9B}"/>
              </a:ext>
            </a:extLst>
          </p:cNvPr>
          <p:cNvSpPr txBox="1"/>
          <p:nvPr/>
        </p:nvSpPr>
        <p:spPr>
          <a:xfrm rot="8745147">
            <a:off x="4057820" y="5706216"/>
            <a:ext cx="3642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3.27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99FCF29-87CA-46E0-9E46-F31B3D62FB30}"/>
              </a:ext>
            </a:extLst>
          </p:cNvPr>
          <p:cNvSpPr txBox="1"/>
          <p:nvPr/>
        </p:nvSpPr>
        <p:spPr>
          <a:xfrm rot="8745147">
            <a:off x="4863406" y="5132816"/>
            <a:ext cx="3639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3.27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0EEA100B-29A7-4C30-816E-CDA450883633}"/>
              </a:ext>
            </a:extLst>
          </p:cNvPr>
          <p:cNvSpPr txBox="1"/>
          <p:nvPr/>
        </p:nvSpPr>
        <p:spPr>
          <a:xfrm rot="8745147">
            <a:off x="3964254" y="5573015"/>
            <a:ext cx="3642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8.24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4E963F3-0F4D-41F5-AA13-83DD973C4F93}"/>
              </a:ext>
            </a:extLst>
          </p:cNvPr>
          <p:cNvSpPr txBox="1"/>
          <p:nvPr/>
        </p:nvSpPr>
        <p:spPr>
          <a:xfrm rot="8745147">
            <a:off x="4787103" y="5007126"/>
            <a:ext cx="3639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8.24</a:t>
            </a:r>
          </a:p>
        </p:txBody>
      </p:sp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0C4FF0D0-917E-40D9-AA1F-80BDAAC98CF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278"/>
          <a:stretch/>
        </p:blipFill>
        <p:spPr>
          <a:xfrm>
            <a:off x="1673581" y="6394574"/>
            <a:ext cx="242454" cy="22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65849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636</TotalTime>
  <Words>72</Words>
  <Application>Microsoft Office PowerPoint</Application>
  <PresentationFormat>Широкоэкранный</PresentationFormat>
  <Paragraphs>17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Тема Office</vt:lpstr>
      <vt:lpstr>         Схема дислокации дорожных знаков на въезде в подземный паркинг по адресу: Московская область,  городской округ Котельники, микрорайон Южный, д. 9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Схема расстановки знаков </dc:title>
  <dc:creator>Чекиев А.А.</dc:creator>
  <cp:lastModifiedBy>Чекиев А.А.</cp:lastModifiedBy>
  <cp:revision>37</cp:revision>
  <cp:lastPrinted>2024-05-30T14:41:21Z</cp:lastPrinted>
  <dcterms:created xsi:type="dcterms:W3CDTF">2023-12-07T13:08:23Z</dcterms:created>
  <dcterms:modified xsi:type="dcterms:W3CDTF">2024-06-20T12:14:01Z</dcterms:modified>
</cp:coreProperties>
</file>